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384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5FAA5-DA17-4888-9F64-006BE74E691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FAB6C-B5F2-47CB-9B17-5360C99A1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15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448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674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45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400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677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403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21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324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583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839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624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1AA08-3955-4DEE-BC61-55BACC036190}" type="datetimeFigureOut">
              <a:rPr kumimoji="1" lang="ja-JP" altLang="en-US" smtClean="0"/>
              <a:t>2020/3/2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EBCCF-A914-4FF2-B5E0-99ED93F6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929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259409" y="27433"/>
            <a:ext cx="2646878" cy="604248"/>
            <a:chOff x="2389692" y="3027"/>
            <a:chExt cx="2646878" cy="604248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389692" y="145610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駆け抜けて軽トラ</a:t>
              </a:r>
              <a:endPara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043717" y="3027"/>
              <a:ext cx="133882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かけぬけて</a:t>
              </a:r>
              <a:r>
                <a:rPr lang="ja-JP" altLang="en-US" sz="1000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け</a:t>
              </a:r>
              <a:r>
                <a:rPr lang="ja-JP" altLang="en-US" sz="1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いとら</a:t>
              </a:r>
              <a:endPara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cxnSp>
        <p:nvCxnSpPr>
          <p:cNvPr id="7" name="直線コネクタ 6"/>
          <p:cNvCxnSpPr/>
          <p:nvPr/>
        </p:nvCxnSpPr>
        <p:spPr>
          <a:xfrm>
            <a:off x="44624" y="632520"/>
            <a:ext cx="6741368" cy="0"/>
          </a:xfrm>
          <a:prstGeom prst="line">
            <a:avLst/>
          </a:prstGeom>
          <a:ln w="28575">
            <a:solidFill>
              <a:srgbClr val="FF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249212" y="3292485"/>
            <a:ext cx="3783577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芸名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餅田コシヒカリ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（モチダコシヒカリ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写真右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名：持田ひかり（モチダヒカリ）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生年月日：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1994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18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出　　　身：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宮城県</a:t>
            </a:r>
            <a:endParaRPr lang="en-US" altLang="zh-TW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血  液 型：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</a:t>
            </a:r>
            <a:r>
              <a:rPr lang="zh-TW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型</a:t>
            </a:r>
            <a:endParaRPr lang="en-US" altLang="zh-TW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身長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体重：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149cm/72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㎏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趣　　味：食べ歩き、読書、ミュージカル、一人カラオケ、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料理、即興ミュージカル、即興作曲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特　　技：ピアノ（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17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年）、耳コピ、絶対音感、ダンス、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歌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声楽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年、ゴスペル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年、合唱全国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位）、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ジブリ名場面モノマネ、着やせ格安コーディネート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資　　格：ピアノグレードテスト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級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備    考：自称カトパンの自撮りマスタ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ー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415379" y="9455596"/>
            <a:ext cx="619008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104-0045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東京都中央区築地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4-1-1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東劇ビル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 03-3545-1544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／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 03-3544-0749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</p:txBody>
      </p:sp>
      <p:pic>
        <p:nvPicPr>
          <p:cNvPr id="21" name="Picture 5" descr="ロゴ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98" y="9507413"/>
            <a:ext cx="1928810" cy="33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直線コネクタ 22"/>
          <p:cNvCxnSpPr/>
          <p:nvPr/>
        </p:nvCxnSpPr>
        <p:spPr>
          <a:xfrm>
            <a:off x="85171" y="9489504"/>
            <a:ext cx="6741368" cy="0"/>
          </a:xfrm>
          <a:prstGeom prst="line">
            <a:avLst/>
          </a:prstGeom>
          <a:ln w="28575">
            <a:solidFill>
              <a:srgbClr val="FF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72197" y="3294438"/>
            <a:ext cx="6713795" cy="23170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9204" y="3292485"/>
            <a:ext cx="3384376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本名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小野島徹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（オノジマトオル）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（写真左）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生年月日：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1987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出　　身：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埼玉県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血  液 型：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AB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身長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体重：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168cm/58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㎏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サイズ： 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B93cm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W78cm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H89cm</a:t>
            </a: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趣　　味：パン作り、スティールパン演奏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※20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万のスティールパンを購入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特　　技：音楽（グランジロック・ブリティッシュロック）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資　　格：ニュース検定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世界遺産検定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級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13" y="708429"/>
            <a:ext cx="3127452" cy="231084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7072" y="667131"/>
            <a:ext cx="1515044" cy="2373175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0" y="5636150"/>
            <a:ext cx="67492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u="sng" dirty="0" smtClean="0">
                <a:solidFill>
                  <a:srgbClr val="E6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■出演歴</a:t>
            </a:r>
            <a:endParaRPr lang="en-US" altLang="ja-JP" sz="900" b="1" u="sng" dirty="0" smtClean="0">
              <a:solidFill>
                <a:srgbClr val="E6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・日本テレビ「ぐるナイ！おも</a:t>
            </a:r>
            <a:r>
              <a:rPr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しろ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荘　若手にチャンスを頂戴今年も誰か売れて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SP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・フジテレビ「ザ・細かすぎて伝わらないモノマネ」</a:t>
            </a:r>
            <a:r>
              <a:rPr lang="ja-JP" altLang="en-US" sz="9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優勝</a:t>
            </a:r>
            <a:r>
              <a:rPr lang="ja-JP" altLang="en-US" sz="9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9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2019/12/14OA</a:t>
            </a:r>
            <a:r>
              <a:rPr lang="ja-JP" altLang="en-US" sz="9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・テレビ朝日「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芸人調べ」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・テレビ東京「に</a:t>
            </a:r>
            <a:r>
              <a:rPr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ちよう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チャップリン」「深夜に発見！新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shock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感」「きらきらアフロ」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・東海テレビ「ブラ迷相談部」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＜小野島のみ＞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・テレビ朝日「ぷっすま」（歌ネタコーナー）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TBS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「パフォーマンスＡ」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CM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日清食品「日清カレーメシ」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＜餅田のみ＞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・石川テレビ「石川さん情報</a:t>
            </a:r>
            <a:r>
              <a:rPr lang="en-US" altLang="ja-JP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Live </a:t>
            </a:r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リフレッシュ！」（レギュラー出演）</a:t>
            </a:r>
            <a:endParaRPr lang="en-US" altLang="ja-JP" sz="10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・仙台放送「あらあらかしこ」（レギュラー出演）</a:t>
            </a:r>
            <a:endParaRPr lang="en-US" altLang="ja-JP" sz="10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・日本テレビ「今夜くらべてみました」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TBS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「東大王」 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「中居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くん決めて！「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有田哲平の夢なら醒めないで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「名医の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THE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太鼓判！」「有田ジェネレーション」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・フジテレビ「芸能界特技王決定戦　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TEPPEN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」（ピアノ部門）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「爆笑そっくりものまね紅白歌合戦」（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SBK48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のメンバーとして）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「ホンマ</a:t>
            </a:r>
            <a:r>
              <a:rPr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でっか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!?TV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」「さんまのお笑い向上委員会」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・中京テレビ「それって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!?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実際どうなの課」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・毎日放送「明石家電視台」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AbemaTV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「極楽とんぼ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KAKERUTV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」「日村がゆく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・映画「一週間フレンズ」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2017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日公開／村上正典監督／千佳役）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・雑誌「ラファーファ」（裏表紙）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</a:t>
            </a:r>
            <a:endParaRPr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031" name="直線コネクタ 1030"/>
          <p:cNvCxnSpPr/>
          <p:nvPr/>
        </p:nvCxnSpPr>
        <p:spPr>
          <a:xfrm>
            <a:off x="3184402" y="3150580"/>
            <a:ext cx="0" cy="24609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5070435" y="5629896"/>
            <a:ext cx="12819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u="sng" dirty="0" smtClean="0">
                <a:solidFill>
                  <a:srgbClr val="FF0000"/>
                </a:solidFill>
              </a:rPr>
              <a:t>参考ネタ動画</a:t>
            </a:r>
            <a:endParaRPr kumimoji="1" lang="ja-JP" altLang="en-US" sz="1100" b="1" u="sng" dirty="0">
              <a:solidFill>
                <a:srgbClr val="FF000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265904" y="5856330"/>
            <a:ext cx="10919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/>
              <a:t>歓楽街▽</a:t>
            </a:r>
            <a:endParaRPr lang="en-US" altLang="ja-JP" sz="1100" b="1" dirty="0" smtClean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369296" y="6055069"/>
            <a:ext cx="26176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（</a:t>
            </a:r>
            <a:r>
              <a:rPr lang="en-US" altLang="ja-JP" sz="900" dirty="0" smtClean="0"/>
              <a:t>※NTV</a:t>
            </a:r>
            <a:r>
              <a:rPr lang="ja-JP" altLang="en-US" sz="900" dirty="0" smtClean="0"/>
              <a:t>「ぐるナイ　おも</a:t>
            </a:r>
            <a:r>
              <a:rPr lang="ja-JP" altLang="en-US" sz="900" dirty="0" err="1" smtClean="0"/>
              <a:t>しろ</a:t>
            </a:r>
            <a:r>
              <a:rPr lang="ja-JP" altLang="en-US" sz="900" dirty="0" smtClean="0"/>
              <a:t>荘」出演ネタ）</a:t>
            </a:r>
            <a:endParaRPr lang="en-US" altLang="ja-JP" sz="900" dirty="0" smtClean="0"/>
          </a:p>
        </p:txBody>
      </p:sp>
      <p:pic>
        <p:nvPicPr>
          <p:cNvPr id="78" name="図 7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702" y="6298719"/>
            <a:ext cx="716827" cy="716827"/>
          </a:xfrm>
          <a:prstGeom prst="rect">
            <a:avLst/>
          </a:prstGeom>
        </p:spPr>
      </p:pic>
      <p:sp>
        <p:nvSpPr>
          <p:cNvPr id="79" name="テキスト ボックス 78"/>
          <p:cNvSpPr txBox="1"/>
          <p:nvPr/>
        </p:nvSpPr>
        <p:spPr>
          <a:xfrm>
            <a:off x="4435873" y="7322882"/>
            <a:ext cx="2551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（</a:t>
            </a:r>
            <a:r>
              <a:rPr lang="en-US" altLang="ja-JP" sz="900" dirty="0" smtClean="0"/>
              <a:t>※CX</a:t>
            </a:r>
            <a:r>
              <a:rPr lang="ja-JP" altLang="en-US" sz="900" dirty="0" smtClean="0"/>
              <a:t>「細かすぎて</a:t>
            </a:r>
            <a:endParaRPr lang="en-US" altLang="ja-JP" sz="900" dirty="0" smtClean="0"/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　　　伝わらないモノマネ」優勝ネタ）</a:t>
            </a:r>
            <a:endParaRPr lang="en-US" altLang="ja-JP" sz="900" dirty="0" smtClean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924093" y="7115047"/>
            <a:ext cx="15953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 smtClean="0"/>
              <a:t>昭和ポルノシリーズ▽</a:t>
            </a:r>
            <a:endParaRPr kumimoji="1" lang="ja-JP" altLang="en-US" sz="1100" b="1" dirty="0"/>
          </a:p>
        </p:txBody>
      </p:sp>
      <p:pic>
        <p:nvPicPr>
          <p:cNvPr id="1035" name="図 10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8307" y="7676665"/>
            <a:ext cx="714699" cy="714699"/>
          </a:xfrm>
          <a:prstGeom prst="rect">
            <a:avLst/>
          </a:prstGeom>
        </p:spPr>
      </p:pic>
      <p:pic>
        <p:nvPicPr>
          <p:cNvPr id="1037" name="図 1036"/>
          <p:cNvPicPr>
            <a:picLocks noChangeAspect="1"/>
          </p:cNvPicPr>
          <p:nvPr/>
        </p:nvPicPr>
        <p:blipFill rotWithShape="1">
          <a:blip r:embed="rId7"/>
          <a:srcRect l="8559" t="6860" r="5640" b="9130"/>
          <a:stretch/>
        </p:blipFill>
        <p:spPr>
          <a:xfrm>
            <a:off x="5301208" y="8805281"/>
            <a:ext cx="649321" cy="635755"/>
          </a:xfrm>
          <a:prstGeom prst="rect">
            <a:avLst/>
          </a:prstGeom>
        </p:spPr>
      </p:pic>
      <p:sp>
        <p:nvSpPr>
          <p:cNvPr id="84" name="テキスト ボックス 83"/>
          <p:cNvSpPr txBox="1"/>
          <p:nvPr/>
        </p:nvSpPr>
        <p:spPr>
          <a:xfrm>
            <a:off x="4770779" y="8528402"/>
            <a:ext cx="19784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dirty="0" err="1" smtClean="0"/>
              <a:t>AbemaTV</a:t>
            </a:r>
            <a:r>
              <a:rPr lang="ja-JP" altLang="en-US" sz="1100" b="1" dirty="0" smtClean="0"/>
              <a:t>「日村がゆく」▽</a:t>
            </a:r>
            <a:endParaRPr kumimoji="1" lang="ja-JP" altLang="en-US" sz="11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889" y="3033042"/>
            <a:ext cx="6728103" cy="261610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en-US" altLang="ja-JP" sz="11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PROFILE</a:t>
            </a:r>
          </a:p>
        </p:txBody>
      </p:sp>
    </p:spTree>
    <p:extLst>
      <p:ext uri="{BB962C8B-B14F-4D97-AF65-F5344CB8AC3E}">
        <p14:creationId xmlns:p14="http://schemas.microsoft.com/office/powerpoint/2010/main" val="279435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81</Words>
  <Application>Microsoft Office PowerPoint</Application>
  <PresentationFormat>A4 210 x 297 mm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>松竹株式会社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清田真央 @ 1507-037B</dc:creator>
  <cp:lastModifiedBy>本間 公平</cp:lastModifiedBy>
  <cp:revision>74</cp:revision>
  <cp:lastPrinted>2020-01-10T04:07:45Z</cp:lastPrinted>
  <dcterms:created xsi:type="dcterms:W3CDTF">2018-09-11T07:00:50Z</dcterms:created>
  <dcterms:modified xsi:type="dcterms:W3CDTF">2020-03-02T03:15:18Z</dcterms:modified>
</cp:coreProperties>
</file>