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F00000"/>
    <a:srgbClr val="E20000"/>
    <a:srgbClr val="CC0000"/>
    <a:srgbClr val="FF0000"/>
    <a:srgbClr val="FA0000"/>
    <a:srgbClr val="FF505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60" autoAdjust="0"/>
  </p:normalViewPr>
  <p:slideViewPr>
    <p:cSldViewPr>
      <p:cViewPr>
        <p:scale>
          <a:sx n="66" d="100"/>
          <a:sy n="66" d="100"/>
        </p:scale>
        <p:origin x="700" y="3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69B38-F482-480B-BC6F-9C4CAE0B8BCE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60AE-2704-457A-94CA-3F05400DD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31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92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41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0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57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76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33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2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59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7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66F9-AD2E-4EF8-8C86-184E1F9CC45A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A34D-6B0A-4067-93F0-928CF15DF8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2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128143" y="6943090"/>
            <a:ext cx="66190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i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■出演歴</a:t>
            </a:r>
            <a:endParaRPr kumimoji="1" lang="en-US" altLang="ja-JP" sz="1200" b="1" i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TBS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「アメージパング」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東海テレビ 　「ブラ迷相談部」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ニッポン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放送 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オールナイトッポン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ZERO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～ｅスポーツスペシャル」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Daiichi TV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「ラ・ぶらり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Shizuoka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インターネット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放送局   「占い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TV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「甘ホスチャンネル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i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■書籍</a:t>
            </a:r>
            <a:endParaRPr lang="en-US" altLang="ja-JP" sz="1200" b="1" i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「インドから来た驚きの寿司カレー」（代官山ワニブックス）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ジックサン執筆エッセイ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Amazon Kindle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で配信！→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8282" y="106288"/>
            <a:ext cx="4873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ジックサン・オーガスティン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4624" y="632520"/>
            <a:ext cx="6741368" cy="0"/>
          </a:xfrm>
          <a:prstGeom prst="line">
            <a:avLst/>
          </a:prstGeom>
          <a:ln w="28575">
            <a:solidFill>
              <a:srgbClr val="F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343371" y="9367554"/>
            <a:ext cx="61900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東京マネジメント本部　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104-0045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東京都中央区築地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東劇ビル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03-3545-1544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03-3544-0749</a:t>
            </a:r>
          </a:p>
        </p:txBody>
      </p:sp>
      <p:pic>
        <p:nvPicPr>
          <p:cNvPr id="28" name="Picture 5" descr="ロ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9512855"/>
            <a:ext cx="1928810" cy="33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直線コネクタ 28"/>
          <p:cNvCxnSpPr/>
          <p:nvPr/>
        </p:nvCxnSpPr>
        <p:spPr>
          <a:xfrm>
            <a:off x="44624" y="9345488"/>
            <a:ext cx="6741368" cy="0"/>
          </a:xfrm>
          <a:prstGeom prst="line">
            <a:avLst/>
          </a:prstGeom>
          <a:ln w="28575">
            <a:solidFill>
              <a:srgbClr val="E6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6957392" y="1683106"/>
            <a:ext cx="2403648" cy="16857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memo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文字⇒</a:t>
            </a:r>
            <a:r>
              <a:rPr kumimoji="1" lang="en-US" altLang="ja-JP" sz="1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Meiryo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UI</a:t>
            </a: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⇒ノーマル赤を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「ユーザ設定」で赤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230</a:t>
            </a:r>
            <a:r>
              <a:rPr kumimoji="1" lang="ja-JP" altLang="en-US" sz="1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緑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1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青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に変更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73397" y="4508780"/>
            <a:ext cx="6483822" cy="2316722"/>
            <a:chOff x="3455990" y="3515573"/>
            <a:chExt cx="3141361" cy="2756831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3459072" y="3515573"/>
              <a:ext cx="3138278" cy="308784"/>
            </a:xfrm>
            <a:prstGeom prst="rect">
              <a:avLst/>
            </a:prstGeom>
            <a:solidFill>
              <a:srgbClr val="E60000"/>
            </a:solidFill>
            <a:ln>
              <a:solidFill>
                <a:srgbClr val="E6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00" b="1" u="sng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■</a:t>
              </a:r>
              <a:r>
                <a:rPr lang="en-US" altLang="ja-JP" sz="1100" b="1" u="sng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PROFILE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455990" y="3745897"/>
              <a:ext cx="3141361" cy="2526507"/>
            </a:xfrm>
            <a:prstGeom prst="rect">
              <a:avLst/>
            </a:prstGeom>
            <a:noFill/>
            <a:ln w="3175">
              <a:solidFill>
                <a:srgbClr val="E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-1611560" y="120824"/>
            <a:ext cx="1467544" cy="5608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コンビ用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811235"/>
            <a:ext cx="2377134" cy="3565701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13886" y="4916800"/>
            <a:ext cx="5823426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ジックサン・オーガスティン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生年月日：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1996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出身地：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血液型：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身長／体重：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172cm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㎏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サイズ：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B88cm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W81cm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H95cm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27cm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趣味／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特技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：絵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を描く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こと／タバスコ一気飲み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資格／免許：英語検定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級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Twitter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@</a:t>
            </a:r>
            <a:r>
              <a:rPr lang="en-US" altLang="ja-JP" sz="105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jicksun_i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196" y="6897216"/>
            <a:ext cx="1675148" cy="2369717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123" y="6082015"/>
            <a:ext cx="635521" cy="635521"/>
          </a:xfrm>
          <a:prstGeom prst="rect">
            <a:avLst/>
          </a:prstGeom>
        </p:spPr>
      </p:pic>
      <p:sp>
        <p:nvSpPr>
          <p:cNvPr id="36" name="角丸四角形吹き出し 35"/>
          <p:cNvSpPr/>
          <p:nvPr/>
        </p:nvSpPr>
        <p:spPr>
          <a:xfrm>
            <a:off x="4149080" y="5463978"/>
            <a:ext cx="1320604" cy="461798"/>
          </a:xfrm>
          <a:prstGeom prst="wedgeRoundRectCallout">
            <a:avLst>
              <a:gd name="adj1" fmla="val -604"/>
              <a:gd name="adj2" fmla="val 77556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特技</a:t>
            </a:r>
            <a:endParaRPr lang="en-US" altLang="ja-JP" sz="105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タバスコ</a:t>
            </a:r>
            <a:r>
              <a:rPr lang="ja-JP" altLang="en-US" sz="10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一気</a:t>
            </a:r>
            <a:r>
              <a:rPr lang="ja-JP" altLang="en-US" sz="105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飲み</a:t>
            </a:r>
            <a:endParaRPr lang="ja-JP" altLang="en-US" sz="105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8352746"/>
            <a:ext cx="920734" cy="920734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6" b="3725"/>
          <a:stretch/>
        </p:blipFill>
        <p:spPr bwMode="auto">
          <a:xfrm>
            <a:off x="3795577" y="704527"/>
            <a:ext cx="2603500" cy="374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072" y="6113399"/>
            <a:ext cx="608240" cy="60824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9"/>
          <a:srcRect t="13501"/>
          <a:stretch/>
        </p:blipFill>
        <p:spPr>
          <a:xfrm>
            <a:off x="5663258" y="6036833"/>
            <a:ext cx="539868" cy="10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197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松竹株式会社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清田真央 @ 1507-037B</dc:creator>
  <cp:lastModifiedBy>中 真由美</cp:lastModifiedBy>
  <cp:revision>122</cp:revision>
  <cp:lastPrinted>2018-03-28T07:52:21Z</cp:lastPrinted>
  <dcterms:created xsi:type="dcterms:W3CDTF">2016-06-29T04:35:52Z</dcterms:created>
  <dcterms:modified xsi:type="dcterms:W3CDTF">2023-09-04T03:25:17Z</dcterms:modified>
</cp:coreProperties>
</file>